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7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A%D1%80%D1%83%D0%B6%D0%B0%D1%8E%D1%89%D0%B0%D1%8F_%D1%81%D1%80%D0%B5%D0%B4%D0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84784"/>
            <a:ext cx="8534400" cy="2304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Segoe Print" pitchFamily="2" charset="0"/>
              </a:rPr>
              <a:t>Мои действия по сохранению окружающей среды.</a:t>
            </a:r>
            <a:endParaRPr lang="ru-RU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93c2562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</p:spPr>
      </p:pic>
      <p:sp>
        <p:nvSpPr>
          <p:cNvPr id="5" name="TextBox 4"/>
          <p:cNvSpPr txBox="1"/>
          <p:nvPr/>
        </p:nvSpPr>
        <p:spPr>
          <a:xfrm>
            <a:off x="4572000" y="10527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91683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ankir-Retro" pitchFamily="2" charset="0"/>
              </a:rPr>
              <a:t>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Мои действия по сохранению окружающей среды.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ir-Retr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861048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Автор: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Бедякина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 Светлана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Филологический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фак-т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Группа РяЛ-31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Преподаватель: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Дубицкая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ir-Retro" pitchFamily="2" charset="0"/>
              </a:rPr>
              <a:t> Л.В.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ir-Retr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1355140245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75448" y="1412776"/>
            <a:ext cx="4968552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Отдавайте стекло на переработку!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18_6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2852936"/>
            <a:ext cx="66247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Используйте </a:t>
            </a:r>
            <a:r>
              <a:rPr lang="ru-RU" sz="2400" dirty="0" err="1" smtClean="0">
                <a:latin typeface="Segoe UI" pitchFamily="34" charset="0"/>
                <a:cs typeface="Segoe UI" pitchFamily="34" charset="0"/>
              </a:rPr>
              <a:t>экологичные</a:t>
            </a:r>
            <a:r>
              <a:rPr lang="ru-RU" sz="2400" dirty="0" smtClean="0">
                <a:latin typeface="Segoe UI" pitchFamily="34" charset="0"/>
                <a:cs typeface="Segoe UI" pitchFamily="34" charset="0"/>
              </a:rPr>
              <a:t> пелёнки или многоразовые подгузники!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94215c8a3a09a5804800e2f16ec6d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31640" y="4005064"/>
            <a:ext cx="648072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" pitchFamily="34" charset="0"/>
                <a:cs typeface="Segoe UI" pitchFamily="34" charset="0"/>
              </a:rPr>
              <a:t>Сушите постиранную одежду на солнце или используйте комнатные сушилки!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_e9f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1124744"/>
            <a:ext cx="532859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Segoe UI" pitchFamily="34" charset="0"/>
                <a:cs typeface="Segoe UI" pitchFamily="34" charset="0"/>
              </a:rPr>
              <a:t>Становитесь вегетарианцем раз в неделю!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30521114335-7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3848" y="5373216"/>
            <a:ext cx="547260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Стирайте в теплой воде!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20091222152824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87824" y="548680"/>
            <a:ext cx="525658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Используйте на одну салфетку меньше!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681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932040" y="692696"/>
            <a:ext cx="396044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4000" dirty="0" smtClean="0">
                <a:latin typeface="Segoe UI" pitchFamily="34" charset="0"/>
                <a:cs typeface="Segoe UI" pitchFamily="34" charset="0"/>
              </a:rPr>
              <a:t>Выключайте свет!</a:t>
            </a:r>
            <a:endParaRPr lang="ru-RU" sz="4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voz_musora_zelenograd_musorsev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4941168"/>
            <a:ext cx="770485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UI" pitchFamily="34" charset="0"/>
                <a:cs typeface="Segoe UI" pitchFamily="34" charset="0"/>
              </a:rPr>
              <a:t>Отдавайте газеты на переработку!</a:t>
            </a:r>
            <a:endParaRPr lang="ru-RU" sz="36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3829105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6408712"/>
          </a:xfrm>
        </p:spPr>
      </p:pic>
      <p:sp>
        <p:nvSpPr>
          <p:cNvPr id="5" name="TextBox 4"/>
          <p:cNvSpPr txBox="1"/>
          <p:nvPr/>
        </p:nvSpPr>
        <p:spPr>
          <a:xfrm>
            <a:off x="1547664" y="404664"/>
            <a:ext cx="568863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UI" pitchFamily="34" charset="0"/>
                <a:cs typeface="Segoe UI" pitchFamily="34" charset="0"/>
              </a:rPr>
              <a:t>Упаковывайте </a:t>
            </a:r>
            <a:r>
              <a:rPr lang="ru-RU" sz="3600" dirty="0" err="1" smtClean="0">
                <a:latin typeface="Segoe UI" pitchFamily="34" charset="0"/>
                <a:cs typeface="Segoe UI" pitchFamily="34" charset="0"/>
              </a:rPr>
              <a:t>креативно</a:t>
            </a:r>
            <a:r>
              <a:rPr lang="ru-RU" sz="3600" dirty="0" smtClean="0">
                <a:latin typeface="Segoe UI" pitchFamily="34" charset="0"/>
                <a:cs typeface="Segoe UI" pitchFamily="34" charset="0"/>
              </a:rPr>
              <a:t>!</a:t>
            </a:r>
            <a:endParaRPr lang="ru-RU" sz="36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585808863264780524661dc90c4d0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3968" y="4437112"/>
            <a:ext cx="453650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Покупайте меньше воды в пластиковых бутылках!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150601064814-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63888" y="1506441"/>
            <a:ext cx="4896544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Охрана 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3" tooltip="Окружающая среда"/>
              </a:rPr>
              <a:t>окружающей среды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— комплекс мер, предназначенных для ограничения отрицательного влияния человеческой деятельности на природу.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Bankir-Retro" pitchFamily="2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nkir-Retro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7086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19872" y="2060848"/>
            <a:ext cx="230425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Замените ванну принятием душа!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k_koshke_chistit_zub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332656"/>
            <a:ext cx="62646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Чистите зубы с закрытой водой!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6f086cd9e1b54459c13eff79b17450503cd5910_1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2339752" y="260648"/>
            <a:ext cx="532859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Почините трубы в ванной!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82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6408712"/>
          </a:xfrm>
        </p:spPr>
      </p:pic>
      <p:sp>
        <p:nvSpPr>
          <p:cNvPr id="5" name="TextBox 4"/>
          <p:cNvSpPr txBox="1"/>
          <p:nvPr/>
        </p:nvSpPr>
        <p:spPr>
          <a:xfrm>
            <a:off x="3059832" y="2564904"/>
            <a:ext cx="288032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Принимайте душ меньше времени!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Xp2eFgX10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</p:spPr>
      </p:pic>
      <p:sp>
        <p:nvSpPr>
          <p:cNvPr id="5" name="TextBox 4"/>
          <p:cNvSpPr txBox="1"/>
          <p:nvPr/>
        </p:nvSpPr>
        <p:spPr>
          <a:xfrm>
            <a:off x="2627784" y="836712"/>
            <a:ext cx="39604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UI" pitchFamily="34" charset="0"/>
                <a:cs typeface="Segoe UI" pitchFamily="34" charset="0"/>
              </a:rPr>
              <a:t>Посадите дерево!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19754571_perekluchenie-kruiz-kontrol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770485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Используйте "круиз-контроль" в автомобиле!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kond-xend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07704" y="2636912"/>
            <a:ext cx="568863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Подержанный не значит плохой!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_babush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1760" y="332656"/>
            <a:ext cx="45365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UI" pitchFamily="34" charset="0"/>
                <a:cs typeface="Segoe UI" pitchFamily="34" charset="0"/>
              </a:rPr>
              <a:t>Покупайте местное!</a:t>
            </a:r>
            <a:endParaRPr lang="ru-RU" sz="36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icle_2288_f4a68b659c08cc8b4363e0fb96c4316113142674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07904" y="1556792"/>
            <a:ext cx="525658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Измените температуру в доме!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rxw0QTWVQ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499992" y="3068960"/>
            <a:ext cx="3888432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Одевайтесь вместо обогревания!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ant_for_Planet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836712"/>
            <a:ext cx="8136904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Вторгаясь в жизнь природы, человек зачастую нарушает извечные природные закономерности, приводит к жизни нежелательные для него же самого изменения окружающей среды. 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d003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755576" y="5445224"/>
            <a:ext cx="741682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Носите с собой собственную кружку!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OtyywqlLj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5373216"/>
            <a:ext cx="55446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Объединяйте поездки по делам!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5661248"/>
            <a:ext cx="849694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Запишитесь в библиотеку или купите электронную книгу!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35896" y="4437112"/>
            <a:ext cx="532859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Обращайте внимание на упаковку!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GEvxzFVz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5517232"/>
            <a:ext cx="669674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Используйте маркеры, когда приходят гости!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arye-mobilni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2852936"/>
            <a:ext cx="69847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Отдавайте старые мобильники на переработку!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lean-Your-Car-Step-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20891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UI" pitchFamily="34" charset="0"/>
                <a:cs typeface="Segoe UI" pitchFamily="34" charset="0"/>
              </a:rPr>
              <a:t>Поддерживайте ваш автомобиль в хорошем состоянии!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47210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716016" y="5157192"/>
            <a:ext cx="396044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Отдавайте ненужные вешалки!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739854_w640_h2048_alyuminievye_banki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5877272"/>
            <a:ext cx="748883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Отдавайте на переработку алюминий!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-полезных-советов-о-том-как-работать-дома-и-не-превратиться-в-овощ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0" name="TextBox 9"/>
          <p:cNvSpPr txBox="1"/>
          <p:nvPr/>
        </p:nvSpPr>
        <p:spPr>
          <a:xfrm>
            <a:off x="2483768" y="620688"/>
            <a:ext cx="403244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Работайте удаленно!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_march_of_progres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5373216"/>
            <a:ext cx="871296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itchFamily="34" charset="0"/>
                <a:cs typeface="Segoe UI" pitchFamily="34" charset="0"/>
              </a:rPr>
              <a:t>С одной стороны мы наблюдаем качественный скачок в научно-технических возможностях человечества, с другой же стороны, наблюдаем качественный скачок в жутких средствах разрушения 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природы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, в военном деле, которое способно стереть все живое с лица Земли.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76128391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691276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Выращивайте комнатные растения!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3068960"/>
            <a:ext cx="66967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Используйте спички вместо зажигалок!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cvzvGrJnV5XfM6Bh1_tzg-artic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763688" y="620688"/>
            <a:ext cx="568863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В магазин со своим пакетом!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84882e80eb372210937ea96bc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499992" y="5373216"/>
            <a:ext cx="388843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UI" pitchFamily="34" charset="0"/>
                <a:cs typeface="Segoe UI" pitchFamily="34" charset="0"/>
              </a:rPr>
              <a:t>Отдавайте вещи!</a:t>
            </a:r>
            <a:endParaRPr lang="ru-RU" sz="36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0bcd71ab88f7e12ffc8ea9707a589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764704"/>
            <a:ext cx="648072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Пользуйтесь услугами </a:t>
            </a:r>
            <a:r>
              <a:rPr lang="ru-RU" sz="3200" dirty="0" err="1" smtClean="0">
                <a:latin typeface="Segoe UI" pitchFamily="34" charset="0"/>
                <a:cs typeface="Segoe UI" pitchFamily="34" charset="0"/>
              </a:rPr>
              <a:t>автомоек</a:t>
            </a:r>
            <a:r>
              <a:rPr lang="ru-RU" sz="3200" dirty="0" smtClean="0">
                <a:latin typeface="Segoe UI" pitchFamily="34" charset="0"/>
                <a:cs typeface="Segoe UI" pitchFamily="34" charset="0"/>
              </a:rPr>
              <a:t>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-11-24-vokzal-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5445224"/>
            <a:ext cx="648072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Пользуйтесь электронными билетами!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Torren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5373216"/>
            <a:ext cx="6480720" cy="800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Скачивайте программы из интернета!</a:t>
            </a:r>
          </a:p>
          <a:p>
            <a:r>
              <a:rPr lang="ru-RU" dirty="0" smtClean="0"/>
              <a:t>               </a:t>
            </a:r>
            <a:r>
              <a:rPr lang="en-US" dirty="0" smtClean="0"/>
              <a:t>P.S.</a:t>
            </a:r>
            <a:r>
              <a:rPr lang="ru-RU" dirty="0" smtClean="0"/>
              <a:t> Любуйтесь </a:t>
            </a:r>
            <a:r>
              <a:rPr lang="ru-RU" dirty="0" err="1" smtClean="0"/>
              <a:t>торрентом</a:t>
            </a:r>
            <a:r>
              <a:rPr lang="ru-RU" dirty="0" smtClean="0"/>
              <a:t> пока можете </a:t>
            </a:r>
            <a:r>
              <a:rPr lang="en-US" dirty="0" smtClean="0"/>
              <a:t>:D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mily_walk-e13043992294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548680"/>
            <a:ext cx="36724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UI" pitchFamily="34" charset="0"/>
                <a:cs typeface="Segoe UI" pitchFamily="34" charset="0"/>
              </a:rPr>
              <a:t>Ходите пешком!</a:t>
            </a:r>
            <a:endParaRPr lang="ru-RU" sz="36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_115_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43808" y="404664"/>
            <a:ext cx="597666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Используйте тряпичные салфетки!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261214243680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439248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UI" pitchFamily="34" charset="0"/>
                <a:cs typeface="Segoe UI" pitchFamily="34" charset="0"/>
              </a:rPr>
              <a:t>Подвезите коллегу!</a:t>
            </a:r>
            <a:endParaRPr lang="ru-RU" sz="36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92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068960"/>
            <a:ext cx="914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Нужно, прежде всего, чтобы каждый человек осознал, насколько зависим от природы и постарался помочь ей!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9085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525658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" pitchFamily="34" charset="0"/>
                <a:cs typeface="Segoe UI" pitchFamily="34" charset="0"/>
              </a:rPr>
              <a:t>Платите по счетам </a:t>
            </a:r>
            <a:r>
              <a:rPr lang="ru-RU" sz="3200" dirty="0" err="1" smtClean="0">
                <a:latin typeface="Segoe UI" pitchFamily="34" charset="0"/>
                <a:cs typeface="Segoe UI" pitchFamily="34" charset="0"/>
              </a:rPr>
              <a:t>онлайн</a:t>
            </a:r>
            <a:r>
              <a:rPr lang="ru-RU" sz="3200" dirty="0" smtClean="0">
                <a:latin typeface="Segoe UI" pitchFamily="34" charset="0"/>
                <a:cs typeface="Segoe UI" pitchFamily="34" charset="0"/>
              </a:rPr>
              <a:t>!</a:t>
            </a:r>
            <a:endParaRPr lang="ru-RU" sz="3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wer_bank_12000_01_en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5661248"/>
            <a:ext cx="705678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Используйте аккумуляторные батареи или портативное зарядное устройство!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20925Ufaf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49694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itchFamily="34" charset="0"/>
                <a:cs typeface="Segoe UI" pitchFamily="34" charset="0"/>
              </a:rPr>
              <a:t>Запомните то, что вы прочитали, примените в жизни то, что можете, и рассказывайте своим знакомым. Даже один человек может внести большой вклад, а если мы будем передавать друг другу эти сведения, то такими небольшими шагами окружающей среде будет оказана неоценимая помощь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6237312"/>
            <a:ext cx="39604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Спасибо за внимание!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Содержимое 3" descr="20120925Ufa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7603719_lampa_670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39552" y="3140968"/>
            <a:ext cx="381642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Поменяйте лампочку!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pm_off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5517232"/>
            <a:ext cx="590465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Выключайте компьютер на ночь.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29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923928" y="332656"/>
            <a:ext cx="432048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" pitchFamily="34" charset="0"/>
                <a:cs typeface="Segoe UI" pitchFamily="34" charset="0"/>
              </a:rPr>
              <a:t>Используйте обе стороны бумаги.</a:t>
            </a:r>
            <a:endParaRPr lang="ru-RU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ldom-2011-07-duhovka-0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626469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" pitchFamily="34" charset="0"/>
                <a:cs typeface="Segoe UI" pitchFamily="34" charset="0"/>
              </a:rPr>
              <a:t>Не включайте духовку заранее!</a:t>
            </a:r>
            <a:endParaRPr lang="ru-RU" sz="2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249</TotalTime>
  <Words>355</Words>
  <Application>Microsoft Office PowerPoint</Application>
  <PresentationFormat>Экран (4:3)</PresentationFormat>
  <Paragraphs>59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Официальная</vt:lpstr>
      <vt:lpstr>Мои действия по сохранению окружающей среды.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Светик)</dc:creator>
  <cp:lastModifiedBy>Admin</cp:lastModifiedBy>
  <cp:revision>27</cp:revision>
  <dcterms:modified xsi:type="dcterms:W3CDTF">2021-06-07T08:13:24Z</dcterms:modified>
</cp:coreProperties>
</file>